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97DF0DF-8336-427E-B100-82F368CF95DC}" type="datetimeFigureOut">
              <a:rPr lang="en-US" smtClean="0"/>
              <a:t>11/15/2013</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57FED43-8644-4B60-95ED-98C65901A1FA}"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7DF0DF-8336-427E-B100-82F368CF95DC}" type="datetimeFigureOut">
              <a:rPr lang="en-US" smtClean="0"/>
              <a:t>11/15/2013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ED43-8644-4B60-95ED-98C65901A1F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7DF0DF-8336-427E-B100-82F368CF95DC}" type="datetimeFigureOut">
              <a:rPr lang="en-US" smtClean="0"/>
              <a:t>11/15/2013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ED43-8644-4B60-95ED-98C65901A1FA}"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7DF0DF-8336-427E-B100-82F368CF95DC}" type="datetimeFigureOut">
              <a:rPr lang="en-US" smtClean="0"/>
              <a:t>11/15/2013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ED43-8644-4B60-95ED-98C65901A1F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97DF0DF-8336-427E-B100-82F368CF95DC}" type="datetimeFigureOut">
              <a:rPr lang="en-US" smtClean="0"/>
              <a:t>11/15/2013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57FED43-8644-4B60-95ED-98C65901A1FA}"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7DF0DF-8336-427E-B100-82F368CF95DC}" type="datetimeFigureOut">
              <a:rPr lang="en-US" smtClean="0"/>
              <a:t>11/15/2013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ED43-8644-4B60-95ED-98C65901A1FA}"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97DF0DF-8336-427E-B100-82F368CF95DC}" type="datetimeFigureOut">
              <a:rPr lang="en-US" smtClean="0"/>
              <a:t>11/15/2013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ED43-8644-4B60-95ED-98C65901A1FA}"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97DF0DF-8336-427E-B100-82F368CF95DC}" type="datetimeFigureOut">
              <a:rPr lang="en-US" smtClean="0"/>
              <a:t>11/15/2013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ED43-8644-4B60-95ED-98C65901A1F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7DF0DF-8336-427E-B100-82F368CF95DC}" type="datetimeFigureOut">
              <a:rPr lang="en-US" smtClean="0"/>
              <a:t>11/15/2013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ED43-8644-4B60-95ED-98C65901A1F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7DF0DF-8336-427E-B100-82F368CF95DC}" type="datetimeFigureOut">
              <a:rPr lang="en-US" smtClean="0"/>
              <a:t>11/15/2013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ED43-8644-4B60-95ED-98C65901A1FA}"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97DF0DF-8336-427E-B100-82F368CF95DC}" type="datetimeFigureOut">
              <a:rPr lang="en-US" smtClean="0"/>
              <a:t>11/15/2013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ED43-8644-4B60-95ED-98C65901A1FA}"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97DF0DF-8336-427E-B100-82F368CF95DC}" type="datetimeFigureOut">
              <a:rPr lang="en-US" smtClean="0"/>
              <a:t>11/15/2013</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57FED43-8644-4B60-95ED-98C65901A1FA}"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b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5">
                    <a:lumMod val="60000"/>
                    <a:lumOff val="40000"/>
                  </a:schemeClr>
                </a:solidFill>
              </a:rPr>
              <a:t>The Earliest People</a:t>
            </a:r>
            <a:endParaRPr lang="en-US" dirty="0">
              <a:solidFill>
                <a:schemeClr val="accent5">
                  <a:lumMod val="60000"/>
                  <a:lumOff val="40000"/>
                </a:schemeClr>
              </a:solidFill>
            </a:endParaRPr>
          </a:p>
        </p:txBody>
      </p:sp>
      <p:sp>
        <p:nvSpPr>
          <p:cNvPr id="3" name="Subtitle 2"/>
          <p:cNvSpPr>
            <a:spLocks noGrp="1"/>
          </p:cNvSpPr>
          <p:nvPr>
            <p:ph type="subTitle" idx="1"/>
          </p:nvPr>
        </p:nvSpPr>
        <p:spPr/>
        <p:txBody>
          <a:bodyPr/>
          <a:lstStyle/>
          <a:p>
            <a:r>
              <a:rPr lang="en-US" dirty="0" smtClean="0"/>
              <a:t>By Shlok , Tyler C, Sydney, and Nora</a:t>
            </a:r>
            <a:endParaRPr lang="en-US" dirty="0"/>
          </a:p>
        </p:txBody>
      </p:sp>
    </p:spTree>
    <p:extLst>
      <p:ext uri="{BB962C8B-B14F-4D97-AF65-F5344CB8AC3E}">
        <p14:creationId xmlns:p14="http://schemas.microsoft.com/office/powerpoint/2010/main" val="42493474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Beringia</a:t>
            </a:r>
            <a:endParaRPr lang="en-US" dirty="0"/>
          </a:p>
        </p:txBody>
      </p:sp>
      <p:sp>
        <p:nvSpPr>
          <p:cNvPr id="3" name="Content Placeholder 2"/>
          <p:cNvSpPr>
            <a:spLocks noGrp="1"/>
          </p:cNvSpPr>
          <p:nvPr>
            <p:ph idx="1"/>
          </p:nvPr>
        </p:nvSpPr>
        <p:spPr/>
        <p:txBody>
          <a:bodyPr>
            <a:normAutofit/>
          </a:bodyPr>
          <a:lstStyle/>
          <a:p>
            <a:r>
              <a:rPr lang="en-US" sz="1800" dirty="0" smtClean="0"/>
              <a:t>The Clovis People were probably the first people to enter the North American Continent, but how did they cross? Beringia of course.</a:t>
            </a:r>
          </a:p>
          <a:p>
            <a:r>
              <a:rPr lang="en-US" sz="1800" dirty="0" smtClean="0"/>
              <a:t>Beringia was a large isthmus about 1,000 miles wide. The Clovis people were thought to have  crossed on the coast or edge of Beringia.</a:t>
            </a:r>
          </a:p>
          <a:p>
            <a:r>
              <a:rPr lang="en-US" sz="1800" dirty="0" smtClean="0"/>
              <a:t>Beringia was formed when sea levels dropped, and a land bridge broke through the surface.</a:t>
            </a: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3429000"/>
            <a:ext cx="4599008" cy="3302924"/>
          </a:xfrm>
          <a:prstGeom prst="rect">
            <a:avLst/>
          </a:prstGeom>
        </p:spPr>
      </p:pic>
    </p:spTree>
    <p:extLst>
      <p:ext uri="{BB962C8B-B14F-4D97-AF65-F5344CB8AC3E}">
        <p14:creationId xmlns:p14="http://schemas.microsoft.com/office/powerpoint/2010/main" val="140898453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Were the Pre-Clovis People?</a:t>
            </a:r>
            <a:endParaRPr lang="en-US" dirty="0"/>
          </a:p>
        </p:txBody>
      </p:sp>
      <p:sp>
        <p:nvSpPr>
          <p:cNvPr id="3" name="Content Placeholder 2"/>
          <p:cNvSpPr>
            <a:spLocks noGrp="1"/>
          </p:cNvSpPr>
          <p:nvPr>
            <p:ph idx="1"/>
          </p:nvPr>
        </p:nvSpPr>
        <p:spPr/>
        <p:txBody>
          <a:bodyPr>
            <a:normAutofit/>
          </a:bodyPr>
          <a:lstStyle/>
          <a:p>
            <a:r>
              <a:rPr lang="en-US" sz="1800" dirty="0" smtClean="0"/>
              <a:t>They were the first people of course. The Pre-Clovis people crossed Beringia between 50,000 and 20,000 years ago. They struggled through many migrations, but the one across Beringia was probably the hardest journey.</a:t>
            </a:r>
          </a:p>
          <a:p>
            <a:r>
              <a:rPr lang="en-US" sz="1800" dirty="0" smtClean="0"/>
              <a:t>Even in America, the Pre-Clovis people migrated in search of food, water, and shelter, until they found Indiana, they stayed while some others moved on.</a:t>
            </a: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123" y="4267199"/>
            <a:ext cx="7272551" cy="2539621"/>
          </a:xfrm>
          <a:prstGeom prst="rect">
            <a:avLst/>
          </a:prstGeom>
        </p:spPr>
      </p:pic>
    </p:spTree>
    <p:extLst>
      <p:ext uri="{BB962C8B-B14F-4D97-AF65-F5344CB8AC3E}">
        <p14:creationId xmlns:p14="http://schemas.microsoft.com/office/powerpoint/2010/main" val="336634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Difference between Pre-Clovis and Clovis People</a:t>
            </a:r>
            <a:endParaRPr lang="en-US" dirty="0"/>
          </a:p>
        </p:txBody>
      </p:sp>
      <p:sp>
        <p:nvSpPr>
          <p:cNvPr id="3" name="Content Placeholder 2"/>
          <p:cNvSpPr>
            <a:spLocks noGrp="1"/>
          </p:cNvSpPr>
          <p:nvPr>
            <p:ph sz="half" idx="1"/>
          </p:nvPr>
        </p:nvSpPr>
        <p:spPr/>
        <p:txBody>
          <a:bodyPr>
            <a:normAutofit/>
          </a:bodyPr>
          <a:lstStyle/>
          <a:p>
            <a:r>
              <a:rPr lang="en-US" sz="1600" dirty="0" smtClean="0"/>
              <a:t>The Pre-Clovis people lived between 50,000 and 15,000 years ago.</a:t>
            </a:r>
          </a:p>
          <a:p>
            <a:r>
              <a:rPr lang="en-US" sz="1600" dirty="0" smtClean="0"/>
              <a:t>They did not plant crops from seeds. They only hunted.</a:t>
            </a:r>
          </a:p>
          <a:p>
            <a:r>
              <a:rPr lang="en-US" sz="1600" dirty="0" smtClean="0"/>
              <a:t>They did not create the </a:t>
            </a:r>
            <a:r>
              <a:rPr lang="en-US" sz="1600" dirty="0"/>
              <a:t>C</a:t>
            </a:r>
            <a:r>
              <a:rPr lang="en-US" sz="1600" dirty="0" smtClean="0"/>
              <a:t>lovis points. They used blunt stone rocks mounted on branches to throw at mammoths, bears, and other animals to kill them for them for food. </a:t>
            </a:r>
            <a:endParaRPr lang="en-US" sz="1600" dirty="0"/>
          </a:p>
        </p:txBody>
      </p:sp>
      <p:sp>
        <p:nvSpPr>
          <p:cNvPr id="4" name="Content Placeholder 3"/>
          <p:cNvSpPr>
            <a:spLocks noGrp="1"/>
          </p:cNvSpPr>
          <p:nvPr>
            <p:ph sz="half" idx="2"/>
          </p:nvPr>
        </p:nvSpPr>
        <p:spPr/>
        <p:txBody>
          <a:bodyPr>
            <a:normAutofit/>
          </a:bodyPr>
          <a:lstStyle/>
          <a:p>
            <a:r>
              <a:rPr lang="en-US" sz="1600" dirty="0" smtClean="0"/>
              <a:t>The Clovis People crossed the isthmus Beringia, almost 13,000 years ago. </a:t>
            </a:r>
            <a:endParaRPr lang="en-US" sz="1600" dirty="0"/>
          </a:p>
          <a:p>
            <a:r>
              <a:rPr lang="en-US" sz="1600" dirty="0" smtClean="0"/>
              <a:t>They made small animal skin huts, mixed in with dirt. </a:t>
            </a:r>
          </a:p>
          <a:p>
            <a:r>
              <a:rPr lang="en-US" sz="1600" dirty="0" smtClean="0"/>
              <a:t>They sometimes used dirt to protect them selves during the hot summer. The dirt acted as a sunscreen.</a:t>
            </a:r>
          </a:p>
          <a:p>
            <a:r>
              <a:rPr lang="en-US" sz="1600" dirty="0" smtClean="0"/>
              <a:t>The Clovis people invented the Clovis point, one of the most powerful weapons.</a:t>
            </a:r>
          </a:p>
          <a:p>
            <a:r>
              <a:rPr lang="en-US" sz="1600" dirty="0" smtClean="0"/>
              <a:t>The Clovis people were hunters and gatherers.</a:t>
            </a:r>
          </a:p>
          <a:p>
            <a:r>
              <a:rPr lang="en-US" sz="1600" dirty="0" smtClean="0"/>
              <a:t>The Clovis people grew plants, by eating the fruit or vegetable, then dropping the seeds onto the ground.</a:t>
            </a:r>
          </a:p>
          <a:p>
            <a:endParaRPr lang="en-US" sz="1600" dirty="0"/>
          </a:p>
        </p:txBody>
      </p:sp>
    </p:spTree>
    <p:extLst>
      <p:ext uri="{BB962C8B-B14F-4D97-AF65-F5344CB8AC3E}">
        <p14:creationId xmlns:p14="http://schemas.microsoft.com/office/powerpoint/2010/main" val="29811190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Clovis Hunters</a:t>
            </a:r>
            <a:endParaRPr lang="en-US" dirty="0"/>
          </a:p>
        </p:txBody>
      </p:sp>
      <p:sp>
        <p:nvSpPr>
          <p:cNvPr id="3" name="Content Placeholder 2"/>
          <p:cNvSpPr>
            <a:spLocks noGrp="1"/>
          </p:cNvSpPr>
          <p:nvPr>
            <p:ph idx="1"/>
          </p:nvPr>
        </p:nvSpPr>
        <p:spPr/>
        <p:txBody>
          <a:bodyPr>
            <a:normAutofit/>
          </a:bodyPr>
          <a:lstStyle/>
          <a:p>
            <a:r>
              <a:rPr lang="en-US" sz="1600" dirty="0" smtClean="0"/>
              <a:t>The Clovis people were smart and powerful hunters. </a:t>
            </a:r>
          </a:p>
          <a:p>
            <a:r>
              <a:rPr lang="en-US" sz="1600" dirty="0" smtClean="0"/>
              <a:t>They attacked all animals that could be penetrated by the Clovis point, including mammoths, bison, horses, saber-toothed cats, and even took on the mighty Elasmotherium (a 7.5 ton rhinoceros). They were the apex hunters of the time, and it was very difficult for prey to overpower them. They’re favorite prey item were the reindeer and caribou.</a:t>
            </a:r>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4533478"/>
            <a:ext cx="3276600" cy="215285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4312142"/>
            <a:ext cx="3886200" cy="2422033"/>
          </a:xfrm>
          <a:prstGeom prst="rect">
            <a:avLst/>
          </a:prstGeom>
        </p:spPr>
      </p:pic>
    </p:spTree>
    <p:extLst>
      <p:ext uri="{BB962C8B-B14F-4D97-AF65-F5344CB8AC3E}">
        <p14:creationId xmlns:p14="http://schemas.microsoft.com/office/powerpoint/2010/main" val="910163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Reindeer and Caribou</a:t>
            </a:r>
            <a:endParaRPr lang="en-US" dirty="0"/>
          </a:p>
        </p:txBody>
      </p:sp>
      <p:sp>
        <p:nvSpPr>
          <p:cNvPr id="3" name="Content Placeholder 2"/>
          <p:cNvSpPr>
            <a:spLocks noGrp="1"/>
          </p:cNvSpPr>
          <p:nvPr>
            <p:ph idx="1"/>
          </p:nvPr>
        </p:nvSpPr>
        <p:spPr/>
        <p:txBody>
          <a:bodyPr>
            <a:normAutofit/>
          </a:bodyPr>
          <a:lstStyle/>
          <a:p>
            <a:r>
              <a:rPr lang="en-US" sz="1800" dirty="0" smtClean="0"/>
              <a:t>The reindeer and caribou were some of the favorite prey items of the Clovis people. </a:t>
            </a:r>
          </a:p>
          <a:p>
            <a:r>
              <a:rPr lang="en-US" sz="1800" dirty="0" smtClean="0"/>
              <a:t>The reindeer were about 1 ton, and provided a lot of food for the Clovis people. </a:t>
            </a:r>
          </a:p>
          <a:p>
            <a:r>
              <a:rPr lang="en-US" sz="1800" dirty="0" smtClean="0"/>
              <a:t>They could run over 30 miles per hour, and could jump like a frog. The Clovis people had to corner them, or ambush them to get a good hit with their Clovis point.</a:t>
            </a: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0437" y="4714875"/>
            <a:ext cx="2143125" cy="2143125"/>
          </a:xfrm>
          <a:prstGeom prst="rect">
            <a:avLst/>
          </a:prstGeom>
        </p:spPr>
      </p:pic>
    </p:spTree>
    <p:extLst>
      <p:ext uri="{BB962C8B-B14F-4D97-AF65-F5344CB8AC3E}">
        <p14:creationId xmlns:p14="http://schemas.microsoft.com/office/powerpoint/2010/main" val="726234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Mammoth and Bison</a:t>
            </a:r>
            <a:endParaRPr lang="en-US" dirty="0"/>
          </a:p>
        </p:txBody>
      </p:sp>
      <p:sp>
        <p:nvSpPr>
          <p:cNvPr id="3" name="Content Placeholder 2"/>
          <p:cNvSpPr>
            <a:spLocks noGrp="1"/>
          </p:cNvSpPr>
          <p:nvPr>
            <p:ph sz="half" idx="1"/>
          </p:nvPr>
        </p:nvSpPr>
        <p:spPr/>
        <p:txBody>
          <a:bodyPr>
            <a:normAutofit/>
          </a:bodyPr>
          <a:lstStyle/>
          <a:p>
            <a:r>
              <a:rPr lang="en-US" sz="1800" dirty="0" smtClean="0"/>
              <a:t>The Mammoth were large mammals that lived in Indiana.</a:t>
            </a:r>
          </a:p>
          <a:p>
            <a:r>
              <a:rPr lang="en-US" sz="1800" dirty="0" smtClean="0"/>
              <a:t>They were very hard to take down by the Clovis people, because of their girth.</a:t>
            </a:r>
          </a:p>
          <a:p>
            <a:r>
              <a:rPr lang="en-US" sz="1800" dirty="0" smtClean="0"/>
              <a:t>The Clovis people managed to kill all the mammoths in less than 100 years (in  Indiana) </a:t>
            </a:r>
            <a:endParaRPr lang="en-US" sz="1800" dirty="0"/>
          </a:p>
        </p:txBody>
      </p:sp>
      <p:sp>
        <p:nvSpPr>
          <p:cNvPr id="4" name="Content Placeholder 3"/>
          <p:cNvSpPr>
            <a:spLocks noGrp="1"/>
          </p:cNvSpPr>
          <p:nvPr>
            <p:ph sz="half" idx="2"/>
          </p:nvPr>
        </p:nvSpPr>
        <p:spPr/>
        <p:txBody>
          <a:bodyPr>
            <a:normAutofit/>
          </a:bodyPr>
          <a:lstStyle/>
          <a:p>
            <a:r>
              <a:rPr lang="en-US" sz="1800" dirty="0" smtClean="0"/>
              <a:t>The Bison were another type of powerful mammal.</a:t>
            </a:r>
          </a:p>
          <a:p>
            <a:r>
              <a:rPr lang="en-US" sz="1800" dirty="0" smtClean="0"/>
              <a:t>They were never hunted to extinction, they evolved into Prairie Bison.</a:t>
            </a:r>
          </a:p>
          <a:p>
            <a:r>
              <a:rPr lang="en-US" sz="1800" dirty="0" smtClean="0"/>
              <a:t>The Clovis people had to use fire torches to kill the bison.  </a:t>
            </a:r>
            <a:endParaRPr lang="en-US" sz="1800" dirty="0"/>
          </a:p>
        </p:txBody>
      </p:sp>
    </p:spTree>
    <p:extLst>
      <p:ext uri="{BB962C8B-B14F-4D97-AF65-F5344CB8AC3E}">
        <p14:creationId xmlns:p14="http://schemas.microsoft.com/office/powerpoint/2010/main" val="16272922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Weapons and Farming</a:t>
            </a:r>
            <a:endParaRPr lang="en-US" dirty="0"/>
          </a:p>
        </p:txBody>
      </p:sp>
      <p:sp>
        <p:nvSpPr>
          <p:cNvPr id="3" name="Content Placeholder 2"/>
          <p:cNvSpPr>
            <a:spLocks noGrp="1"/>
          </p:cNvSpPr>
          <p:nvPr>
            <p:ph sz="half" idx="1"/>
          </p:nvPr>
        </p:nvSpPr>
        <p:spPr/>
        <p:txBody>
          <a:bodyPr>
            <a:normAutofit/>
          </a:bodyPr>
          <a:lstStyle/>
          <a:p>
            <a:r>
              <a:rPr lang="en-US" sz="1800" dirty="0" smtClean="0"/>
              <a:t>The Clovis people used Clovis points and flame torches</a:t>
            </a:r>
            <a:r>
              <a:rPr lang="en-US" sz="1800" dirty="0" smtClean="0"/>
              <a:t>.</a:t>
            </a:r>
          </a:p>
          <a:p>
            <a:r>
              <a:rPr lang="en-US" sz="1800" dirty="0" smtClean="0"/>
              <a:t>The Clovis People used Clovis points as spearheads, and threw them at the prey. It penetrated the animals hide, and brought them down.    </a:t>
            </a:r>
            <a:endParaRPr lang="en-US" sz="1800" dirty="0"/>
          </a:p>
        </p:txBody>
      </p:sp>
      <p:sp>
        <p:nvSpPr>
          <p:cNvPr id="4" name="Content Placeholder 3"/>
          <p:cNvSpPr>
            <a:spLocks noGrp="1"/>
          </p:cNvSpPr>
          <p:nvPr>
            <p:ph sz="half" idx="2"/>
          </p:nvPr>
        </p:nvSpPr>
        <p:spPr/>
        <p:txBody>
          <a:bodyPr>
            <a:normAutofit/>
          </a:bodyPr>
          <a:lstStyle/>
          <a:p>
            <a:r>
              <a:rPr lang="en-US" sz="1800" dirty="0" smtClean="0"/>
              <a:t>The Clovis people planted crops in Indiana almost 8,000 years ago.</a:t>
            </a:r>
          </a:p>
          <a:p>
            <a:r>
              <a:rPr lang="en-US" sz="1800" dirty="0" smtClean="0"/>
              <a:t>They planted corn, beans, squash, and tobacco. </a:t>
            </a:r>
            <a:endParaRPr lang="en-US" sz="1800" dirty="0"/>
          </a:p>
        </p:txBody>
      </p:sp>
    </p:spTree>
    <p:extLst>
      <p:ext uri="{BB962C8B-B14F-4D97-AF65-F5344CB8AC3E}">
        <p14:creationId xmlns:p14="http://schemas.microsoft.com/office/powerpoint/2010/main" val="2033093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209800"/>
            <a:ext cx="2143125" cy="2143125"/>
          </a:xfrm>
        </p:spPr>
      </p:pic>
      <p:sp>
        <p:nvSpPr>
          <p:cNvPr id="5" name="TextBox 4"/>
          <p:cNvSpPr txBox="1"/>
          <p:nvPr/>
        </p:nvSpPr>
        <p:spPr>
          <a:xfrm>
            <a:off x="435591" y="4800600"/>
            <a:ext cx="2057400" cy="1200329"/>
          </a:xfrm>
          <a:prstGeom prst="rect">
            <a:avLst/>
          </a:prstGeom>
          <a:noFill/>
        </p:spPr>
        <p:txBody>
          <a:bodyPr wrap="square" rtlCol="0">
            <a:spAutoFit/>
          </a:bodyPr>
          <a:lstStyle/>
          <a:p>
            <a:r>
              <a:rPr lang="en-US" dirty="0" smtClean="0"/>
              <a:t>Reindeer were popular prey of the Clovis People (Paleo-Indians.)</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4980" y="1743074"/>
            <a:ext cx="2705100" cy="1685925"/>
          </a:xfrm>
          <a:prstGeom prst="rect">
            <a:avLst/>
          </a:prstGeom>
        </p:spPr>
      </p:pic>
      <p:sp>
        <p:nvSpPr>
          <p:cNvPr id="8" name="TextBox 7"/>
          <p:cNvSpPr txBox="1"/>
          <p:nvPr/>
        </p:nvSpPr>
        <p:spPr>
          <a:xfrm>
            <a:off x="7086600" y="3809999"/>
            <a:ext cx="1513480" cy="1200329"/>
          </a:xfrm>
          <a:prstGeom prst="rect">
            <a:avLst/>
          </a:prstGeom>
          <a:noFill/>
        </p:spPr>
        <p:txBody>
          <a:bodyPr wrap="square" rtlCol="0">
            <a:spAutoFit/>
          </a:bodyPr>
          <a:lstStyle/>
          <a:p>
            <a:r>
              <a:rPr lang="en-US" sz="1200" dirty="0" smtClean="0"/>
              <a:t>The Elasmotherium was a gigantic rhinoceros that was too bi for the Clovis people.</a:t>
            </a:r>
            <a:endParaRPr lang="en-US" sz="1200"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2854938" y="3428999"/>
            <a:ext cx="2424084" cy="1740933"/>
          </a:xfrm>
          <a:prstGeom prst="rect">
            <a:avLst/>
          </a:prstGeom>
        </p:spPr>
      </p:pic>
      <p:sp>
        <p:nvSpPr>
          <p:cNvPr id="10" name="TextBox 9"/>
          <p:cNvSpPr txBox="1"/>
          <p:nvPr/>
        </p:nvSpPr>
        <p:spPr>
          <a:xfrm>
            <a:off x="3886200" y="5638800"/>
            <a:ext cx="1600200" cy="923330"/>
          </a:xfrm>
          <a:prstGeom prst="rect">
            <a:avLst/>
          </a:prstGeom>
          <a:noFill/>
        </p:spPr>
        <p:txBody>
          <a:bodyPr wrap="square" rtlCol="0">
            <a:spAutoFit/>
          </a:bodyPr>
          <a:lstStyle/>
          <a:p>
            <a:r>
              <a:rPr lang="en-US" dirty="0" smtClean="0"/>
              <a:t>The land bridge </a:t>
            </a:r>
            <a:r>
              <a:rPr lang="en-US" dirty="0" err="1" smtClean="0"/>
              <a:t>Beringia</a:t>
            </a:r>
            <a:r>
              <a:rPr lang="en-US" dirty="0" smtClean="0"/>
              <a:t>.</a:t>
            </a:r>
            <a:endParaRPr lang="en-US" dirty="0"/>
          </a:p>
        </p:txBody>
      </p:sp>
    </p:spTree>
    <p:extLst>
      <p:ext uri="{BB962C8B-B14F-4D97-AF65-F5344CB8AC3E}">
        <p14:creationId xmlns:p14="http://schemas.microsoft.com/office/powerpoint/2010/main" val="31963975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101</TotalTime>
  <Words>638</Words>
  <Application>Microsoft Office PowerPoint</Application>
  <PresentationFormat>On-screen Show (4:3)</PresentationFormat>
  <Paragraphs>42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The Earliest People</vt:lpstr>
      <vt:lpstr>Beringia</vt:lpstr>
      <vt:lpstr>Who Were the Pre-Clovis People?</vt:lpstr>
      <vt:lpstr>Difference between Pre-Clovis and Clovis People</vt:lpstr>
      <vt:lpstr>Clovis Hunters</vt:lpstr>
      <vt:lpstr>Reindeer and Caribou</vt:lpstr>
      <vt:lpstr>Mammoth and Bison</vt:lpstr>
      <vt:lpstr>Weapons and Farming</vt:lpstr>
      <vt:lpstr>Pictures!!</vt:lpstr>
    </vt:vector>
  </TitlesOfParts>
  <Company>HSE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KULKARNI,SHLOK</dc:creator>
  <cp:lastModifiedBy>KULKARNI,SHLOK</cp:lastModifiedBy>
  <cp:revision>28</cp:revision>
  <dcterms:created xsi:type="dcterms:W3CDTF">2013-11-07T13:27:39Z</dcterms:created>
  <dcterms:modified xsi:type="dcterms:W3CDTF">2013-11-15T19:27:35Z</dcterms:modified>
</cp:coreProperties>
</file>